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489" cy="626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2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b="4358"/>
          <a:stretch/>
        </p:blipFill>
        <p:spPr bwMode="auto">
          <a:xfrm>
            <a:off x="238245" y="260648"/>
            <a:ext cx="885921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45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88825" cy="58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61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496358" cy="59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302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Fournier</dc:creator>
  <cp:lastModifiedBy>Fabrice Fournier</cp:lastModifiedBy>
  <cp:revision>1</cp:revision>
  <dcterms:created xsi:type="dcterms:W3CDTF">2019-04-29T13:34:05Z</dcterms:created>
  <dcterms:modified xsi:type="dcterms:W3CDTF">2019-04-29T13:36:43Z</dcterms:modified>
</cp:coreProperties>
</file>