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13/06/2019</a:t>
            </a:fld>
            <a:endParaRPr lang="fr-B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13/06/2019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13/06/2019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13/06/2019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13/06/2019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13/06/2019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13/06/2019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13/06/2019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13/06/2019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13/06/2019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13/06/2019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A309A6D-C09C-4548-B29A-6CF363A7E532}" type="datetimeFigureOut">
              <a:rPr lang="fr-FR" smtClean="0"/>
              <a:t>13/06/2019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 smtClean="0"/>
              <a:t>Atelier 9 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Classe 5H </a:t>
            </a:r>
          </a:p>
          <a:p>
            <a:r>
              <a:rPr lang="fr-CH" dirty="0" smtClean="0"/>
              <a:t>Haute-</a:t>
            </a:r>
            <a:r>
              <a:rPr lang="fr-CH" dirty="0" err="1" smtClean="0"/>
              <a:t>Nendaz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7525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8640"/>
            <a:ext cx="4531847" cy="608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42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4522120" cy="653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36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4624"/>
            <a:ext cx="4668245" cy="662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29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1988840"/>
            <a:ext cx="8229600" cy="1600200"/>
          </a:xfrm>
        </p:spPr>
        <p:txBody>
          <a:bodyPr/>
          <a:lstStyle/>
          <a:p>
            <a:r>
              <a:rPr lang="fr-CH" dirty="0" smtClean="0"/>
              <a:t>Merci et bonnes vacances 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0750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904" y="332656"/>
            <a:ext cx="4563269" cy="636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66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4490819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5868144" y="346376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1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39579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9796"/>
            <a:ext cx="4508003" cy="623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6271520" y="10328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2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1647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8640"/>
            <a:ext cx="3815002" cy="634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5911480" y="476672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3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38068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12" y="620688"/>
            <a:ext cx="7309115" cy="526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13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172400" cy="347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94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6064508" cy="615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6804248" y="476672"/>
            <a:ext cx="792088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1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78363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812288" cy="522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7956376" y="972768"/>
            <a:ext cx="792088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2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85681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écutif">
  <a:themeElements>
    <a:clrScheme name="Exécutif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écutif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écuti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</TotalTime>
  <Words>14</Words>
  <Application>Microsoft Office PowerPoint</Application>
  <PresentationFormat>Affichage à l'écran (4:3)</PresentationFormat>
  <Paragraphs>9</Paragraphs>
  <Slides>13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Exécutif</vt:lpstr>
      <vt:lpstr>Atelier 9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et bonnes vacances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 9 </dc:title>
  <dc:creator>Fabrice Fournier</dc:creator>
  <cp:lastModifiedBy>Fabrice Fournier</cp:lastModifiedBy>
  <cp:revision>2</cp:revision>
  <dcterms:created xsi:type="dcterms:W3CDTF">2019-06-13T07:19:24Z</dcterms:created>
  <dcterms:modified xsi:type="dcterms:W3CDTF">2019-06-13T07:33:52Z</dcterms:modified>
</cp:coreProperties>
</file>