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7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0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9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6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64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4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99A8-40FB-4CC9-A10E-6F4C1B5DCC36}" type="datetimeFigureOut">
              <a:rPr lang="fr-CH" smtClean="0"/>
              <a:t>25.11.2020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17274A-08FB-4754-BC4B-9E76AC4DA207}" type="slidenum">
              <a:rPr lang="fr-CH" smtClean="0"/>
              <a:t>‹N°›</a:t>
            </a:fld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7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AD7BFE-0EE2-48D1-9C5E-295891B7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65762"/>
            <a:ext cx="8660197" cy="414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95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80810D-02D3-4AB8-9966-A6C99F5D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17" y="1063329"/>
            <a:ext cx="9907435" cy="37810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071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E70C6E-E421-40E1-8203-EF9E868D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29" y="1509256"/>
            <a:ext cx="9207664" cy="3317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2420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950A01-721A-481A-B189-776EE92A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80" y="1264595"/>
            <a:ext cx="8954548" cy="34381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55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D5B731-276B-4723-B836-D9A87ED7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15" y="1601296"/>
            <a:ext cx="10420862" cy="2922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721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extérieur, personne, montagne, gens&#10;&#10;Description générée automatiquement">
            <a:extLst>
              <a:ext uri="{FF2B5EF4-FFF2-40B4-BE49-F238E27FC236}">
                <a16:creationId xmlns:a16="http://schemas.microsoft.com/office/drawing/2014/main" id="{B8148BA1-88E6-4279-A4E8-BE98183C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42" y="1128098"/>
            <a:ext cx="6130681" cy="45980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9BA09F-EA2E-4891-BE7C-D64E736A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44" y="1083058"/>
            <a:ext cx="8589872" cy="33624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0089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9C5600-14D9-4D98-B0AF-DD4D4A4D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40" y="912276"/>
            <a:ext cx="9344975" cy="4068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5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7B34A6-9080-45EF-81CE-7AF0C55D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92" y="1377851"/>
            <a:ext cx="9307487" cy="31357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39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7EC421-372A-4C49-959A-53FD96EC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3" y="968999"/>
            <a:ext cx="8894613" cy="431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944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CF6E16-42A8-4A3C-AE42-BD3D5174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73" y="1243015"/>
            <a:ext cx="8738907" cy="385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54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9CDD0D-C7B4-4619-84D7-137ED9D8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32" y="938856"/>
            <a:ext cx="8883542" cy="4226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552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F2AE56-3FA6-4C87-8B0A-E538A1CD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85" y="1406879"/>
            <a:ext cx="8999261" cy="3349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23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0488318-26E6-4B3C-AFDB-865DBDD2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15" y="1263294"/>
            <a:ext cx="9024461" cy="2948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387971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FOURNIER Fabrice</dc:creator>
  <cp:lastModifiedBy>FOURNIER Fabrice</cp:lastModifiedBy>
  <cp:revision>1</cp:revision>
  <dcterms:created xsi:type="dcterms:W3CDTF">2020-11-25T11:31:23Z</dcterms:created>
  <dcterms:modified xsi:type="dcterms:W3CDTF">2020-11-25T11:31:28Z</dcterms:modified>
</cp:coreProperties>
</file>